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e09908e39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e094f311043fc"/>
  </p:sldMasterIdLst>
  <p:sldIdLst>
    <p:sldId xmlns:r="http://schemas.openxmlformats.org/officeDocument/2006/relationships" id="256" r:id="R4cea75245e984885"/>
    <p:sldId xmlns:r="http://schemas.openxmlformats.org/officeDocument/2006/relationships" id="257" r:id="R33a6d4b03313497c"/>
    <p:sldId xmlns:r="http://schemas.openxmlformats.org/officeDocument/2006/relationships" id="258" r:id="R543c1ead33604b6f"/>
    <p:sldId xmlns:r="http://schemas.openxmlformats.org/officeDocument/2006/relationships" id="259" r:id="R8737c82400a4486c"/>
    <p:sldId xmlns:r="http://schemas.openxmlformats.org/officeDocument/2006/relationships" id="260" r:id="R054d4b00da504a33"/>
    <p:sldId xmlns:r="http://schemas.openxmlformats.org/officeDocument/2006/relationships" id="261" r:id="Rb91498e7948747c0"/>
    <p:sldId xmlns:r="http://schemas.openxmlformats.org/officeDocument/2006/relationships" id="262" r:id="Rc27f282aeec1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e094f311043fc" /><Relationship Type="http://schemas.openxmlformats.org/officeDocument/2006/relationships/slide" Target="/ppt/slides/slide1.xml" Id="R4cea75245e984885" /><Relationship Type="http://schemas.openxmlformats.org/officeDocument/2006/relationships/slide" Target="/ppt/slides/slide2.xml" Id="R33a6d4b03313497c" /><Relationship Type="http://schemas.openxmlformats.org/officeDocument/2006/relationships/slide" Target="/ppt/slides/slide3.xml" Id="R543c1ead33604b6f" /><Relationship Type="http://schemas.openxmlformats.org/officeDocument/2006/relationships/slide" Target="/ppt/slides/slide4.xml" Id="R8737c82400a4486c" /><Relationship Type="http://schemas.openxmlformats.org/officeDocument/2006/relationships/slide" Target="/ppt/slides/slide5.xml" Id="R054d4b00da504a33" /><Relationship Type="http://schemas.openxmlformats.org/officeDocument/2006/relationships/slide" Target="/ppt/slides/slide6.xml" Id="Rb91498e7948747c0" /><Relationship Type="http://schemas.openxmlformats.org/officeDocument/2006/relationships/slide" Target="/ppt/slides/slide7.xml" Id="Rc27f282aeec1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a6b6e2771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e2c4be704b8d" /><Relationship Type="http://schemas.openxmlformats.org/officeDocument/2006/relationships/theme" Target="/ppt/slideMasters/theme/theme1.xml" Id="R45ced11029fb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ce2c4be70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8e3d6d75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2695072d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d7e79d05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f36c0c87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f2e43649a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052abea549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21eef03b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