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d1431d1a1547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6b092aa9f04fd6"/>
  </p:sldMasterIdLst>
  <p:sldIdLst>
    <p:sldId xmlns:r="http://schemas.openxmlformats.org/officeDocument/2006/relationships" id="256" r:id="Rcfa3d042753549e1"/>
    <p:sldId xmlns:r="http://schemas.openxmlformats.org/officeDocument/2006/relationships" id="257" r:id="R1334bc454da44b02"/>
    <p:sldId xmlns:r="http://schemas.openxmlformats.org/officeDocument/2006/relationships" id="258" r:id="R79880efe40ea44eb"/>
    <p:sldId xmlns:r="http://schemas.openxmlformats.org/officeDocument/2006/relationships" id="259" r:id="R118f8fb4965243ee"/>
    <p:sldId xmlns:r="http://schemas.openxmlformats.org/officeDocument/2006/relationships" id="260" r:id="Rdc7d6db68ad3438d"/>
    <p:sldId xmlns:r="http://schemas.openxmlformats.org/officeDocument/2006/relationships" id="261" r:id="R0fa7204938bf4393"/>
    <p:sldId xmlns:r="http://schemas.openxmlformats.org/officeDocument/2006/relationships" id="262" r:id="Rea88445664ef46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6b092aa9f04fd6" /><Relationship Type="http://schemas.openxmlformats.org/officeDocument/2006/relationships/slide" Target="/ppt/slides/slide1.xml" Id="Rcfa3d042753549e1" /><Relationship Type="http://schemas.openxmlformats.org/officeDocument/2006/relationships/slide" Target="/ppt/slides/slide2.xml" Id="R1334bc454da44b02" /><Relationship Type="http://schemas.openxmlformats.org/officeDocument/2006/relationships/slide" Target="/ppt/slides/slide3.xml" Id="R79880efe40ea44eb" /><Relationship Type="http://schemas.openxmlformats.org/officeDocument/2006/relationships/slide" Target="/ppt/slides/slide4.xml" Id="R118f8fb4965243ee" /><Relationship Type="http://schemas.openxmlformats.org/officeDocument/2006/relationships/slide" Target="/ppt/slides/slide5.xml" Id="Rdc7d6db68ad3438d" /><Relationship Type="http://schemas.openxmlformats.org/officeDocument/2006/relationships/slide" Target="/ppt/slides/slide6.xml" Id="R0fa7204938bf4393" /><Relationship Type="http://schemas.openxmlformats.org/officeDocument/2006/relationships/slide" Target="/ppt/slides/slide7.xml" Id="Rea88445664ef46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caceebe60640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39f416e9d4db4" /><Relationship Type="http://schemas.openxmlformats.org/officeDocument/2006/relationships/theme" Target="/ppt/slideMasters/theme/theme1.xml" Id="R6fa01e27e82046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339f416e9d4d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a70f0144842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91b5f63884e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be2fe6c12b41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ddb2b1ae042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842d6107940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a3db84add43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cb8a208f345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ICI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ICI REVISJON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12 089 955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651 767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374 854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611 280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9 942 624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HÅLAND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NYSÆTHER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Jernbanestasjonen, Strømgaten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51 62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post@icirevisjon.no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icirevisjon.no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999 079 539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ICI REVISJON AS</a:t>
            </a:r>
          </a:p>
        </p:txBody>
      </p:sp>
    </p:spTree>
  </p:cSld>
  <p:clrMapOvr>
    <a:masterClrMapping xmlns:a="http://schemas.openxmlformats.org/drawingml/2006/main"/>
  </p:clrMapOvr>
</p:sld>
</file>