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d8cc36e3045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710c72d3545ba"/>
  </p:sldMasterIdLst>
  <p:sldIdLst>
    <p:sldId xmlns:r="http://schemas.openxmlformats.org/officeDocument/2006/relationships" id="256" r:id="R53711198818e4bff"/>
    <p:sldId xmlns:r="http://schemas.openxmlformats.org/officeDocument/2006/relationships" id="257" r:id="R3838c2093f9144f7"/>
    <p:sldId xmlns:r="http://schemas.openxmlformats.org/officeDocument/2006/relationships" id="258" r:id="R57872db102c04ac7"/>
    <p:sldId xmlns:r="http://schemas.openxmlformats.org/officeDocument/2006/relationships" id="259" r:id="Rcda71055bbd34205"/>
    <p:sldId xmlns:r="http://schemas.openxmlformats.org/officeDocument/2006/relationships" id="260" r:id="R23073d3e2ca54ecf"/>
    <p:sldId xmlns:r="http://schemas.openxmlformats.org/officeDocument/2006/relationships" id="261" r:id="R7bc63427e4be441e"/>
    <p:sldId xmlns:r="http://schemas.openxmlformats.org/officeDocument/2006/relationships" id="262" r:id="Rd0130759656d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710c72d3545ba" /><Relationship Type="http://schemas.openxmlformats.org/officeDocument/2006/relationships/slide" Target="/ppt/slides/slide1.xml" Id="R53711198818e4bff" /><Relationship Type="http://schemas.openxmlformats.org/officeDocument/2006/relationships/slide" Target="/ppt/slides/slide2.xml" Id="R3838c2093f9144f7" /><Relationship Type="http://schemas.openxmlformats.org/officeDocument/2006/relationships/slide" Target="/ppt/slides/slide3.xml" Id="R57872db102c04ac7" /><Relationship Type="http://schemas.openxmlformats.org/officeDocument/2006/relationships/slide" Target="/ppt/slides/slide4.xml" Id="Rcda71055bbd34205" /><Relationship Type="http://schemas.openxmlformats.org/officeDocument/2006/relationships/slide" Target="/ppt/slides/slide5.xml" Id="R23073d3e2ca54ecf" /><Relationship Type="http://schemas.openxmlformats.org/officeDocument/2006/relationships/slide" Target="/ppt/slides/slide6.xml" Id="R7bc63427e4be441e" /><Relationship Type="http://schemas.openxmlformats.org/officeDocument/2006/relationships/slide" Target="/ppt/slides/slide7.xml" Id="Rd0130759656d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992d3cfb1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cac2257c46d2" /><Relationship Type="http://schemas.openxmlformats.org/officeDocument/2006/relationships/theme" Target="/ppt/slideMasters/theme/theme1.xml" Id="Rf1434be0f20f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1cac2257c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c79e2ba5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9211f873b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3e746597c47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ad3de1b50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a2443656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934cd689a4e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b62b4bc6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 BENIGN MOUNT ARCHIVES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BENIGN MOUNT ARCHIVES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FJELNSET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999 102 476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 BENIGN MOUNT ARCHIVES AS</a:t>
            </a:r>
          </a:p>
        </p:txBody>
      </p:sp>
    </p:spTree>
  </p:cSld>
  <p:clrMapOvr>
    <a:masterClrMapping xmlns:a="http://schemas.openxmlformats.org/drawingml/2006/main"/>
  </p:clrMapOvr>
</p:sld>
</file>