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1b840f1ae149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e658d014814253"/>
  </p:sldMasterIdLst>
  <p:sldIdLst>
    <p:sldId xmlns:r="http://schemas.openxmlformats.org/officeDocument/2006/relationships" id="256" r:id="Rec2bb02e66ed456f"/>
    <p:sldId xmlns:r="http://schemas.openxmlformats.org/officeDocument/2006/relationships" id="257" r:id="Rfd5a7643b46349ec"/>
    <p:sldId xmlns:r="http://schemas.openxmlformats.org/officeDocument/2006/relationships" id="258" r:id="R4ff26fb281ae4538"/>
    <p:sldId xmlns:r="http://schemas.openxmlformats.org/officeDocument/2006/relationships" id="259" r:id="R8cd861775b6b4dfe"/>
    <p:sldId xmlns:r="http://schemas.openxmlformats.org/officeDocument/2006/relationships" id="260" r:id="Ra41df07feac046e5"/>
    <p:sldId xmlns:r="http://schemas.openxmlformats.org/officeDocument/2006/relationships" id="261" r:id="Rec44eb68ed6e43f0"/>
    <p:sldId xmlns:r="http://schemas.openxmlformats.org/officeDocument/2006/relationships" id="262" r:id="Rfd17f2edd8e94c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658d014814253" /><Relationship Type="http://schemas.openxmlformats.org/officeDocument/2006/relationships/slide" Target="/ppt/slides/slide1.xml" Id="Rec2bb02e66ed456f" /><Relationship Type="http://schemas.openxmlformats.org/officeDocument/2006/relationships/slide" Target="/ppt/slides/slide2.xml" Id="Rfd5a7643b46349ec" /><Relationship Type="http://schemas.openxmlformats.org/officeDocument/2006/relationships/slide" Target="/ppt/slides/slide3.xml" Id="R4ff26fb281ae4538" /><Relationship Type="http://schemas.openxmlformats.org/officeDocument/2006/relationships/slide" Target="/ppt/slides/slide4.xml" Id="R8cd861775b6b4dfe" /><Relationship Type="http://schemas.openxmlformats.org/officeDocument/2006/relationships/slide" Target="/ppt/slides/slide5.xml" Id="Ra41df07feac046e5" /><Relationship Type="http://schemas.openxmlformats.org/officeDocument/2006/relationships/slide" Target="/ppt/slides/slide6.xml" Id="Rec44eb68ed6e43f0" /><Relationship Type="http://schemas.openxmlformats.org/officeDocument/2006/relationships/slide" Target="/ppt/slides/slide7.xml" Id="Rfd17f2edd8e94c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2c7feb80f4e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71dae35c54fcc" /><Relationship Type="http://schemas.openxmlformats.org/officeDocument/2006/relationships/theme" Target="/ppt/slideMasters/theme/theme1.xml" Id="Reb28cb92580841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71dae35c5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073c41d8c41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54783040c46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61a547f1144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ebb024bd44c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5d14b4ca345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bf5f3aab44b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db144058d46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DNP19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3 425 534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8 878 526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88 655 142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