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ba5947ea7543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4c875a43144ae0"/>
  </p:sldMasterIdLst>
  <p:sldIdLst>
    <p:sldId xmlns:r="http://schemas.openxmlformats.org/officeDocument/2006/relationships" id="256" r:id="R226cf11daf9b436d"/>
    <p:sldId xmlns:r="http://schemas.openxmlformats.org/officeDocument/2006/relationships" id="257" r:id="R28c4425566884af4"/>
    <p:sldId xmlns:r="http://schemas.openxmlformats.org/officeDocument/2006/relationships" id="258" r:id="Re59dbb0c41774e26"/>
    <p:sldId xmlns:r="http://schemas.openxmlformats.org/officeDocument/2006/relationships" id="259" r:id="R9e778a2959724cd4"/>
    <p:sldId xmlns:r="http://schemas.openxmlformats.org/officeDocument/2006/relationships" id="260" r:id="R7d0caa75600c4d5c"/>
    <p:sldId xmlns:r="http://schemas.openxmlformats.org/officeDocument/2006/relationships" id="261" r:id="R090649cb095a4b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4c875a43144ae0" /><Relationship Type="http://schemas.openxmlformats.org/officeDocument/2006/relationships/slide" Target="/ppt/slides/slide1.xml" Id="R226cf11daf9b436d" /><Relationship Type="http://schemas.openxmlformats.org/officeDocument/2006/relationships/slide" Target="/ppt/slides/slide2.xml" Id="R28c4425566884af4" /><Relationship Type="http://schemas.openxmlformats.org/officeDocument/2006/relationships/slide" Target="/ppt/slides/slide3.xml" Id="Re59dbb0c41774e26" /><Relationship Type="http://schemas.openxmlformats.org/officeDocument/2006/relationships/slide" Target="/ppt/slides/slide4.xml" Id="R9e778a2959724cd4" /><Relationship Type="http://schemas.openxmlformats.org/officeDocument/2006/relationships/slide" Target="/ppt/slides/slide5.xml" Id="R7d0caa75600c4d5c" /><Relationship Type="http://schemas.openxmlformats.org/officeDocument/2006/relationships/slide" Target="/ppt/slides/slide6.xml" Id="R090649cb095a4b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a183e68e6c4b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7fbe3a8c54c32" /><Relationship Type="http://schemas.openxmlformats.org/officeDocument/2006/relationships/theme" Target="/ppt/slideMasters/theme/theme1.xml" Id="Rc184d48ecd4548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97fbe3a8c54c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53f066d0742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408a398d141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c2e3591ca43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2fa7b995a47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ba768b9424f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80ad756f648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BFL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Nylandvegen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bj.flem@gmail.com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999 256 708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