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6b86bd573f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8dd8a33a94641"/>
  </p:sldMasterIdLst>
  <p:sldIdLst>
    <p:sldId xmlns:r="http://schemas.openxmlformats.org/officeDocument/2006/relationships" id="256" r:id="R62a5036afa4b4a66"/>
    <p:sldId xmlns:r="http://schemas.openxmlformats.org/officeDocument/2006/relationships" id="257" r:id="R8d14147b01304522"/>
    <p:sldId xmlns:r="http://schemas.openxmlformats.org/officeDocument/2006/relationships" id="258" r:id="R77cd551e88454c00"/>
    <p:sldId xmlns:r="http://schemas.openxmlformats.org/officeDocument/2006/relationships" id="259" r:id="Rd090cce3f5c94f7e"/>
    <p:sldId xmlns:r="http://schemas.openxmlformats.org/officeDocument/2006/relationships" id="260" r:id="R451d3edecb294a15"/>
    <p:sldId xmlns:r="http://schemas.openxmlformats.org/officeDocument/2006/relationships" id="261" r:id="Rd92fd85af8bc4b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8dd8a33a94641" /><Relationship Type="http://schemas.openxmlformats.org/officeDocument/2006/relationships/slide" Target="/ppt/slides/slide1.xml" Id="R62a5036afa4b4a66" /><Relationship Type="http://schemas.openxmlformats.org/officeDocument/2006/relationships/slide" Target="/ppt/slides/slide2.xml" Id="R8d14147b01304522" /><Relationship Type="http://schemas.openxmlformats.org/officeDocument/2006/relationships/slide" Target="/ppt/slides/slide3.xml" Id="R77cd551e88454c00" /><Relationship Type="http://schemas.openxmlformats.org/officeDocument/2006/relationships/slide" Target="/ppt/slides/slide4.xml" Id="Rd090cce3f5c94f7e" /><Relationship Type="http://schemas.openxmlformats.org/officeDocument/2006/relationships/slide" Target="/ppt/slides/slide5.xml" Id="R451d3edecb294a15" /><Relationship Type="http://schemas.openxmlformats.org/officeDocument/2006/relationships/slide" Target="/ppt/slides/slide6.xml" Id="Rd92fd85af8bc4b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15734d550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74c1841144099" /><Relationship Type="http://schemas.openxmlformats.org/officeDocument/2006/relationships/theme" Target="/ppt/slideMasters/theme/theme1.xml" Id="Rd99ce74f4752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74c184114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e782dc9d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7ed6ff085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7ffe06264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5c274de2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e8c56bdcc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41b9373524f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