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af75973c646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9f559ae1542b1"/>
  </p:sldMasterIdLst>
  <p:sldIdLst>
    <p:sldId xmlns:r="http://schemas.openxmlformats.org/officeDocument/2006/relationships" id="256" r:id="R2b6194e095e24f05"/>
    <p:sldId xmlns:r="http://schemas.openxmlformats.org/officeDocument/2006/relationships" id="257" r:id="R647ab573dc6d4422"/>
    <p:sldId xmlns:r="http://schemas.openxmlformats.org/officeDocument/2006/relationships" id="258" r:id="R1faaff91771b4be6"/>
    <p:sldId xmlns:r="http://schemas.openxmlformats.org/officeDocument/2006/relationships" id="259" r:id="R7f7d5241caa9455f"/>
    <p:sldId xmlns:r="http://schemas.openxmlformats.org/officeDocument/2006/relationships" id="260" r:id="R4d8ed6a4d24745a7"/>
    <p:sldId xmlns:r="http://schemas.openxmlformats.org/officeDocument/2006/relationships" id="261" r:id="R4b70114092704c2b"/>
    <p:sldId xmlns:r="http://schemas.openxmlformats.org/officeDocument/2006/relationships" id="262" r:id="R38914f771add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9f559ae1542b1" /><Relationship Type="http://schemas.openxmlformats.org/officeDocument/2006/relationships/slide" Target="/ppt/slides/slide1.xml" Id="R2b6194e095e24f05" /><Relationship Type="http://schemas.openxmlformats.org/officeDocument/2006/relationships/slide" Target="/ppt/slides/slide2.xml" Id="R647ab573dc6d4422" /><Relationship Type="http://schemas.openxmlformats.org/officeDocument/2006/relationships/slide" Target="/ppt/slides/slide3.xml" Id="R1faaff91771b4be6" /><Relationship Type="http://schemas.openxmlformats.org/officeDocument/2006/relationships/slide" Target="/ppt/slides/slide4.xml" Id="R7f7d5241caa9455f" /><Relationship Type="http://schemas.openxmlformats.org/officeDocument/2006/relationships/slide" Target="/ppt/slides/slide5.xml" Id="R4d8ed6a4d24745a7" /><Relationship Type="http://schemas.openxmlformats.org/officeDocument/2006/relationships/slide" Target="/ppt/slides/slide6.xml" Id="R4b70114092704c2b" /><Relationship Type="http://schemas.openxmlformats.org/officeDocument/2006/relationships/slide" Target="/ppt/slides/slide7.xml" Id="R38914f771add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62d483a0c49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1e2cb6d42471d" /><Relationship Type="http://schemas.openxmlformats.org/officeDocument/2006/relationships/theme" Target="/ppt/slideMasters/theme/theme1.xml" Id="R381e25886c55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1e2cb6d42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7d89d7abc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899d4f19540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82a3208f4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4de25dc46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3ec8be47c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98f701a5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495665112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