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44c0c8c56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347fe5bc84311"/>
  </p:sldMasterIdLst>
  <p:sldIdLst>
    <p:sldId xmlns:r="http://schemas.openxmlformats.org/officeDocument/2006/relationships" id="256" r:id="Ra59a19bb25e94f8d"/>
    <p:sldId xmlns:r="http://schemas.openxmlformats.org/officeDocument/2006/relationships" id="257" r:id="R85bccfac3da84e73"/>
    <p:sldId xmlns:r="http://schemas.openxmlformats.org/officeDocument/2006/relationships" id="258" r:id="R0c0c93ac427c4d1b"/>
    <p:sldId xmlns:r="http://schemas.openxmlformats.org/officeDocument/2006/relationships" id="259" r:id="R28eb80c5fb1a48ca"/>
    <p:sldId xmlns:r="http://schemas.openxmlformats.org/officeDocument/2006/relationships" id="260" r:id="R5257e8e70ac6445e"/>
    <p:sldId xmlns:r="http://schemas.openxmlformats.org/officeDocument/2006/relationships" id="261" r:id="R7a2fccc7e0d44b74"/>
    <p:sldId xmlns:r="http://schemas.openxmlformats.org/officeDocument/2006/relationships" id="262" r:id="R8906741449ff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347fe5bc84311" /><Relationship Type="http://schemas.openxmlformats.org/officeDocument/2006/relationships/slide" Target="/ppt/slides/slide1.xml" Id="Ra59a19bb25e94f8d" /><Relationship Type="http://schemas.openxmlformats.org/officeDocument/2006/relationships/slide" Target="/ppt/slides/slide2.xml" Id="R85bccfac3da84e73" /><Relationship Type="http://schemas.openxmlformats.org/officeDocument/2006/relationships/slide" Target="/ppt/slides/slide3.xml" Id="R0c0c93ac427c4d1b" /><Relationship Type="http://schemas.openxmlformats.org/officeDocument/2006/relationships/slide" Target="/ppt/slides/slide4.xml" Id="R28eb80c5fb1a48ca" /><Relationship Type="http://schemas.openxmlformats.org/officeDocument/2006/relationships/slide" Target="/ppt/slides/slide5.xml" Id="R5257e8e70ac6445e" /><Relationship Type="http://schemas.openxmlformats.org/officeDocument/2006/relationships/slide" Target="/ppt/slides/slide6.xml" Id="R7a2fccc7e0d44b74" /><Relationship Type="http://schemas.openxmlformats.org/officeDocument/2006/relationships/slide" Target="/ppt/slides/slide7.xml" Id="R8906741449ff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5f572981d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4bec1279455d" /><Relationship Type="http://schemas.openxmlformats.org/officeDocument/2006/relationships/theme" Target="/ppt/slideMasters/theme/theme1.xml" Id="Rabb01afd94f6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e4bec1279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192111fa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69017167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136001a8f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95477f81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1ac1490e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3649ea54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eb115555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