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c90af885534e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e7493da0c445fb"/>
  </p:sldMasterIdLst>
  <p:sldIdLst>
    <p:sldId xmlns:r="http://schemas.openxmlformats.org/officeDocument/2006/relationships" id="256" r:id="Rc6c2cb5c0b48463c"/>
    <p:sldId xmlns:r="http://schemas.openxmlformats.org/officeDocument/2006/relationships" id="257" r:id="Rb55088b415e44b32"/>
    <p:sldId xmlns:r="http://schemas.openxmlformats.org/officeDocument/2006/relationships" id="258" r:id="Rd2a652665dbe43e4"/>
    <p:sldId xmlns:r="http://schemas.openxmlformats.org/officeDocument/2006/relationships" id="259" r:id="R3ccfd5e68dcf42fd"/>
    <p:sldId xmlns:r="http://schemas.openxmlformats.org/officeDocument/2006/relationships" id="260" r:id="Rce4b14e82a024219"/>
    <p:sldId xmlns:r="http://schemas.openxmlformats.org/officeDocument/2006/relationships" id="261" r:id="Rcac2f64f0b074f7a"/>
    <p:sldId xmlns:r="http://schemas.openxmlformats.org/officeDocument/2006/relationships" id="262" r:id="R1556c772aaed40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7493da0c445fb" /><Relationship Type="http://schemas.openxmlformats.org/officeDocument/2006/relationships/slide" Target="/ppt/slides/slide1.xml" Id="Rc6c2cb5c0b48463c" /><Relationship Type="http://schemas.openxmlformats.org/officeDocument/2006/relationships/slide" Target="/ppt/slides/slide2.xml" Id="Rb55088b415e44b32" /><Relationship Type="http://schemas.openxmlformats.org/officeDocument/2006/relationships/slide" Target="/ppt/slides/slide3.xml" Id="Rd2a652665dbe43e4" /><Relationship Type="http://schemas.openxmlformats.org/officeDocument/2006/relationships/slide" Target="/ppt/slides/slide4.xml" Id="R3ccfd5e68dcf42fd" /><Relationship Type="http://schemas.openxmlformats.org/officeDocument/2006/relationships/slide" Target="/ppt/slides/slide5.xml" Id="Rce4b14e82a024219" /><Relationship Type="http://schemas.openxmlformats.org/officeDocument/2006/relationships/slide" Target="/ppt/slides/slide6.xml" Id="Rcac2f64f0b074f7a" /><Relationship Type="http://schemas.openxmlformats.org/officeDocument/2006/relationships/slide" Target="/ppt/slides/slide7.xml" Id="R1556c772aaed40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fd000d5c34d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aeffb15af495a" /><Relationship Type="http://schemas.openxmlformats.org/officeDocument/2006/relationships/theme" Target="/ppt/slideMasters/theme/theme1.xml" Id="R20f5cb6a72d443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0aeffb15af49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913bca61d40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4d91bfc194f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d382cf4774f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a31b51dd24a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8c0b8bd3f45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4b5fdb7424a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35931fd164f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ERBE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ERBE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51 879 344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51 881 337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AXBE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BOBE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LEBE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OLBE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BENDVOLD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Erik Bendvold, Fagertunveien 6H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erik@bendvold.com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999 256 821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