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c7ffb1bc1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81a531ea84f44"/>
  </p:sldMasterIdLst>
  <p:sldIdLst>
    <p:sldId xmlns:r="http://schemas.openxmlformats.org/officeDocument/2006/relationships" id="256" r:id="R97e3345e6fdd4310"/>
    <p:sldId xmlns:r="http://schemas.openxmlformats.org/officeDocument/2006/relationships" id="257" r:id="Rd95ca0e7cc95401b"/>
    <p:sldId xmlns:r="http://schemas.openxmlformats.org/officeDocument/2006/relationships" id="258" r:id="R91543e2c2218435b"/>
    <p:sldId xmlns:r="http://schemas.openxmlformats.org/officeDocument/2006/relationships" id="259" r:id="R8adc8049565f4792"/>
    <p:sldId xmlns:r="http://schemas.openxmlformats.org/officeDocument/2006/relationships" id="260" r:id="Rd7841904734c4546"/>
    <p:sldId xmlns:r="http://schemas.openxmlformats.org/officeDocument/2006/relationships" id="261" r:id="Rb131374e2ef9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81a531ea84f44" /><Relationship Type="http://schemas.openxmlformats.org/officeDocument/2006/relationships/slide" Target="/ppt/slides/slide1.xml" Id="R97e3345e6fdd4310" /><Relationship Type="http://schemas.openxmlformats.org/officeDocument/2006/relationships/slide" Target="/ppt/slides/slide2.xml" Id="Rd95ca0e7cc95401b" /><Relationship Type="http://schemas.openxmlformats.org/officeDocument/2006/relationships/slide" Target="/ppt/slides/slide3.xml" Id="R91543e2c2218435b" /><Relationship Type="http://schemas.openxmlformats.org/officeDocument/2006/relationships/slide" Target="/ppt/slides/slide4.xml" Id="R8adc8049565f4792" /><Relationship Type="http://schemas.openxmlformats.org/officeDocument/2006/relationships/slide" Target="/ppt/slides/slide5.xml" Id="Rd7841904734c4546" /><Relationship Type="http://schemas.openxmlformats.org/officeDocument/2006/relationships/slide" Target="/ppt/slides/slide6.xml" Id="Rb131374e2ef9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d50852da6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41fb2d28a4de8" /><Relationship Type="http://schemas.openxmlformats.org/officeDocument/2006/relationships/theme" Target="/ppt/slideMasters/theme/theme1.xml" Id="Rc5f97b6ffbe1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41fb2d28a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14509e412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4bfdff65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611477ba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0ea7cab44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fdbc120c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58f79d5d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