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9b9e5dc47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b7239412c4ca0"/>
  </p:sldMasterIdLst>
  <p:sldIdLst>
    <p:sldId xmlns:r="http://schemas.openxmlformats.org/officeDocument/2006/relationships" id="256" r:id="R130b668967374d9c"/>
    <p:sldId xmlns:r="http://schemas.openxmlformats.org/officeDocument/2006/relationships" id="257" r:id="R69811f478d174d56"/>
    <p:sldId xmlns:r="http://schemas.openxmlformats.org/officeDocument/2006/relationships" id="258" r:id="R7ba2a6a535b54801"/>
    <p:sldId xmlns:r="http://schemas.openxmlformats.org/officeDocument/2006/relationships" id="259" r:id="R60ce46653bf443d3"/>
    <p:sldId xmlns:r="http://schemas.openxmlformats.org/officeDocument/2006/relationships" id="260" r:id="R2f61b6cb48fb45d8"/>
    <p:sldId xmlns:r="http://schemas.openxmlformats.org/officeDocument/2006/relationships" id="261" r:id="Rf49a296ce79e440f"/>
    <p:sldId xmlns:r="http://schemas.openxmlformats.org/officeDocument/2006/relationships" id="262" r:id="R3b984a36981f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b7239412c4ca0" /><Relationship Type="http://schemas.openxmlformats.org/officeDocument/2006/relationships/slide" Target="/ppt/slides/slide1.xml" Id="R130b668967374d9c" /><Relationship Type="http://schemas.openxmlformats.org/officeDocument/2006/relationships/slide" Target="/ppt/slides/slide2.xml" Id="R69811f478d174d56" /><Relationship Type="http://schemas.openxmlformats.org/officeDocument/2006/relationships/slide" Target="/ppt/slides/slide3.xml" Id="R7ba2a6a535b54801" /><Relationship Type="http://schemas.openxmlformats.org/officeDocument/2006/relationships/slide" Target="/ppt/slides/slide4.xml" Id="R60ce46653bf443d3" /><Relationship Type="http://schemas.openxmlformats.org/officeDocument/2006/relationships/slide" Target="/ppt/slides/slide5.xml" Id="R2f61b6cb48fb45d8" /><Relationship Type="http://schemas.openxmlformats.org/officeDocument/2006/relationships/slide" Target="/ppt/slides/slide6.xml" Id="Rf49a296ce79e440f" /><Relationship Type="http://schemas.openxmlformats.org/officeDocument/2006/relationships/slide" Target="/ppt/slides/slide7.xml" Id="R3b984a36981f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f6d302029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c31542fe40e1" /><Relationship Type="http://schemas.openxmlformats.org/officeDocument/2006/relationships/theme" Target="/ppt/slideMasters/theme/theme1.xml" Id="R411e6a6e3ced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7c31542fe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58914c47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07a2ce77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64d90865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594c1836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51e50b5f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1dd050b8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c1808de8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