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d997cf76594d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7f23092b504827"/>
  </p:sldMasterIdLst>
  <p:sldIdLst>
    <p:sldId xmlns:r="http://schemas.openxmlformats.org/officeDocument/2006/relationships" id="256" r:id="Re2766b2f60d749bf"/>
    <p:sldId xmlns:r="http://schemas.openxmlformats.org/officeDocument/2006/relationships" id="257" r:id="R03720905a36e4810"/>
    <p:sldId xmlns:r="http://schemas.openxmlformats.org/officeDocument/2006/relationships" id="258" r:id="R196216c5ba614d9c"/>
    <p:sldId xmlns:r="http://schemas.openxmlformats.org/officeDocument/2006/relationships" id="259" r:id="R4bfccd5bf74d4a07"/>
    <p:sldId xmlns:r="http://schemas.openxmlformats.org/officeDocument/2006/relationships" id="260" r:id="R281a60ae3e014782"/>
    <p:sldId xmlns:r="http://schemas.openxmlformats.org/officeDocument/2006/relationships" id="261" r:id="Rd1c7191bd8a04a5e"/>
    <p:sldId xmlns:r="http://schemas.openxmlformats.org/officeDocument/2006/relationships" id="262" r:id="Rd8689f8b062b49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f23092b504827" /><Relationship Type="http://schemas.openxmlformats.org/officeDocument/2006/relationships/slide" Target="/ppt/slides/slide1.xml" Id="Re2766b2f60d749bf" /><Relationship Type="http://schemas.openxmlformats.org/officeDocument/2006/relationships/slide" Target="/ppt/slides/slide2.xml" Id="R03720905a36e4810" /><Relationship Type="http://schemas.openxmlformats.org/officeDocument/2006/relationships/slide" Target="/ppt/slides/slide3.xml" Id="R196216c5ba614d9c" /><Relationship Type="http://schemas.openxmlformats.org/officeDocument/2006/relationships/slide" Target="/ppt/slides/slide4.xml" Id="R4bfccd5bf74d4a07" /><Relationship Type="http://schemas.openxmlformats.org/officeDocument/2006/relationships/slide" Target="/ppt/slides/slide5.xml" Id="R281a60ae3e014782" /><Relationship Type="http://schemas.openxmlformats.org/officeDocument/2006/relationships/slide" Target="/ppt/slides/slide6.xml" Id="Rd1c7191bd8a04a5e" /><Relationship Type="http://schemas.openxmlformats.org/officeDocument/2006/relationships/slide" Target="/ppt/slides/slide7.xml" Id="Rd8689f8b062b49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2f69dd5dbc42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e80402255450f" /><Relationship Type="http://schemas.openxmlformats.org/officeDocument/2006/relationships/theme" Target="/ppt/slideMasters/theme/theme1.xml" Id="Redc5728bac5043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de8040225545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ae7569dd143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d332a974345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31ac5edaf4a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475e996cc4f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4161af5f644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6784dfde044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f569bb48849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BYGGMESTERFIRMA KJELLEVIKHANSEN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BYGGMESTERFIRMA KJELLEVIKHANSEN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8 175 219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591 756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2 478 485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ALF EGON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KJELLEVIK RAGNAR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Sagmyra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alfegon@kjellevikhansen.no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kjellevikhansen.no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999 557 821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