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8e9d720b9646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87f4c832a647fd"/>
  </p:sldMasterIdLst>
  <p:sldIdLst>
    <p:sldId xmlns:r="http://schemas.openxmlformats.org/officeDocument/2006/relationships" id="256" r:id="R85c8716d72cd4326"/>
    <p:sldId xmlns:r="http://schemas.openxmlformats.org/officeDocument/2006/relationships" id="257" r:id="Rd0b1fe66db9a49b5"/>
    <p:sldId xmlns:r="http://schemas.openxmlformats.org/officeDocument/2006/relationships" id="258" r:id="R61d12ae50b9e4558"/>
    <p:sldId xmlns:r="http://schemas.openxmlformats.org/officeDocument/2006/relationships" id="259" r:id="R085128eae4cb43da"/>
    <p:sldId xmlns:r="http://schemas.openxmlformats.org/officeDocument/2006/relationships" id="260" r:id="R6cedeb48ae7347c2"/>
    <p:sldId xmlns:r="http://schemas.openxmlformats.org/officeDocument/2006/relationships" id="261" r:id="R15bc22e437514366"/>
    <p:sldId xmlns:r="http://schemas.openxmlformats.org/officeDocument/2006/relationships" id="262" r:id="R844f125879b044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87f4c832a647fd" /><Relationship Type="http://schemas.openxmlformats.org/officeDocument/2006/relationships/slide" Target="/ppt/slides/slide1.xml" Id="R85c8716d72cd4326" /><Relationship Type="http://schemas.openxmlformats.org/officeDocument/2006/relationships/slide" Target="/ppt/slides/slide2.xml" Id="Rd0b1fe66db9a49b5" /><Relationship Type="http://schemas.openxmlformats.org/officeDocument/2006/relationships/slide" Target="/ppt/slides/slide3.xml" Id="R61d12ae50b9e4558" /><Relationship Type="http://schemas.openxmlformats.org/officeDocument/2006/relationships/slide" Target="/ppt/slides/slide4.xml" Id="R085128eae4cb43da" /><Relationship Type="http://schemas.openxmlformats.org/officeDocument/2006/relationships/slide" Target="/ppt/slides/slide5.xml" Id="R6cedeb48ae7347c2" /><Relationship Type="http://schemas.openxmlformats.org/officeDocument/2006/relationships/slide" Target="/ppt/slides/slide6.xml" Id="R15bc22e437514366" /><Relationship Type="http://schemas.openxmlformats.org/officeDocument/2006/relationships/slide" Target="/ppt/slides/slide7.xml" Id="R844f125879b044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552be32fbc42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fd812e1de44a5" /><Relationship Type="http://schemas.openxmlformats.org/officeDocument/2006/relationships/theme" Target="/ppt/slideMasters/theme/theme1.xml" Id="R8bbfca8876714a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2fd812e1de44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e43bd4c5f44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b75fda3e649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0fe4c531c43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fefc6657e41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e7858864c40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e2872cb474c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683604a9542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RETT HJEM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RETT HJEM ARKITEKTER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6 319 388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−4 760 220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−4 638 088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108 975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10 573 885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GEMICH AS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RICCI VALERIO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ROHONYI RAYMOND ISTVAN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www.retthjemarkitekter.no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999 638 821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