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e26464187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c8ce333d64c08"/>
  </p:sldMasterIdLst>
  <p:sldIdLst>
    <p:sldId xmlns:r="http://schemas.openxmlformats.org/officeDocument/2006/relationships" id="256" r:id="Rfade9fc6886e4af4"/>
    <p:sldId xmlns:r="http://schemas.openxmlformats.org/officeDocument/2006/relationships" id="257" r:id="R4d81c615d91e409f"/>
    <p:sldId xmlns:r="http://schemas.openxmlformats.org/officeDocument/2006/relationships" id="258" r:id="Rdde596a6c8de4da0"/>
    <p:sldId xmlns:r="http://schemas.openxmlformats.org/officeDocument/2006/relationships" id="259" r:id="R341cc4bcb4b24b71"/>
    <p:sldId xmlns:r="http://schemas.openxmlformats.org/officeDocument/2006/relationships" id="260" r:id="Rd5f12c9ab8144bfb"/>
    <p:sldId xmlns:r="http://schemas.openxmlformats.org/officeDocument/2006/relationships" id="261" r:id="R29dd4eeeb36147d6"/>
    <p:sldId xmlns:r="http://schemas.openxmlformats.org/officeDocument/2006/relationships" id="262" r:id="Rac0b4b4abd92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c8ce333d64c08" /><Relationship Type="http://schemas.openxmlformats.org/officeDocument/2006/relationships/slide" Target="/ppt/slides/slide1.xml" Id="Rfade9fc6886e4af4" /><Relationship Type="http://schemas.openxmlformats.org/officeDocument/2006/relationships/slide" Target="/ppt/slides/slide2.xml" Id="R4d81c615d91e409f" /><Relationship Type="http://schemas.openxmlformats.org/officeDocument/2006/relationships/slide" Target="/ppt/slides/slide3.xml" Id="Rdde596a6c8de4da0" /><Relationship Type="http://schemas.openxmlformats.org/officeDocument/2006/relationships/slide" Target="/ppt/slides/slide4.xml" Id="R341cc4bcb4b24b71" /><Relationship Type="http://schemas.openxmlformats.org/officeDocument/2006/relationships/slide" Target="/ppt/slides/slide5.xml" Id="Rd5f12c9ab8144bfb" /><Relationship Type="http://schemas.openxmlformats.org/officeDocument/2006/relationships/slide" Target="/ppt/slides/slide6.xml" Id="R29dd4eeeb36147d6" /><Relationship Type="http://schemas.openxmlformats.org/officeDocument/2006/relationships/slide" Target="/ppt/slides/slide7.xml" Id="Rac0b4b4abd92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9acb3559a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497a23354f7c" /><Relationship Type="http://schemas.openxmlformats.org/officeDocument/2006/relationships/theme" Target="/ppt/slideMasters/theme/theme1.xml" Id="R82219af8b2c2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9497a2335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1c7f4f44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8f9ae8b7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454c991d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d43e6bea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c57752df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5cf7d330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2f29d802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