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47efa6d74c45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078f933d56417c"/>
  </p:sldMasterIdLst>
  <p:sldIdLst>
    <p:sldId xmlns:r="http://schemas.openxmlformats.org/officeDocument/2006/relationships" id="256" r:id="Rc99fb6be94b74f51"/>
    <p:sldId xmlns:r="http://schemas.openxmlformats.org/officeDocument/2006/relationships" id="257" r:id="R69404e94a4a24b8e"/>
    <p:sldId xmlns:r="http://schemas.openxmlformats.org/officeDocument/2006/relationships" id="258" r:id="R0dd20d2af53546bb"/>
    <p:sldId xmlns:r="http://schemas.openxmlformats.org/officeDocument/2006/relationships" id="259" r:id="Re4038c3866e8433a"/>
    <p:sldId xmlns:r="http://schemas.openxmlformats.org/officeDocument/2006/relationships" id="260" r:id="R83d9aaf02a1a4265"/>
    <p:sldId xmlns:r="http://schemas.openxmlformats.org/officeDocument/2006/relationships" id="261" r:id="R2931b92f60a5498e"/>
    <p:sldId xmlns:r="http://schemas.openxmlformats.org/officeDocument/2006/relationships" id="262" r:id="R906cb5ea1c8848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78f933d56417c" /><Relationship Type="http://schemas.openxmlformats.org/officeDocument/2006/relationships/slide" Target="/ppt/slides/slide1.xml" Id="Rc99fb6be94b74f51" /><Relationship Type="http://schemas.openxmlformats.org/officeDocument/2006/relationships/slide" Target="/ppt/slides/slide2.xml" Id="R69404e94a4a24b8e" /><Relationship Type="http://schemas.openxmlformats.org/officeDocument/2006/relationships/slide" Target="/ppt/slides/slide3.xml" Id="R0dd20d2af53546bb" /><Relationship Type="http://schemas.openxmlformats.org/officeDocument/2006/relationships/slide" Target="/ppt/slides/slide4.xml" Id="Re4038c3866e8433a" /><Relationship Type="http://schemas.openxmlformats.org/officeDocument/2006/relationships/slide" Target="/ppt/slides/slide5.xml" Id="R83d9aaf02a1a4265" /><Relationship Type="http://schemas.openxmlformats.org/officeDocument/2006/relationships/slide" Target="/ppt/slides/slide6.xml" Id="R2931b92f60a5498e" /><Relationship Type="http://schemas.openxmlformats.org/officeDocument/2006/relationships/slide" Target="/ppt/slides/slide7.xml" Id="R906cb5ea1c8848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6ee0a6abf41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a1c070a4d44e6" /><Relationship Type="http://schemas.openxmlformats.org/officeDocument/2006/relationships/theme" Target="/ppt/slideMasters/theme/theme1.xml" Id="R651c05d23dac49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4a1c070a4d44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f7cc545134f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9f083d8dc49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1af48c3d442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c29b7981c4f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ba262c21341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221f6cc4e47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1ef99f7204e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